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5" r:id="rId3"/>
    <p:sldId id="297" r:id="rId4"/>
    <p:sldId id="291" r:id="rId5"/>
    <p:sldId id="308" r:id="rId6"/>
    <p:sldId id="309" r:id="rId7"/>
    <p:sldId id="287" r:id="rId8"/>
    <p:sldId id="301" r:id="rId9"/>
    <p:sldId id="294" r:id="rId10"/>
    <p:sldId id="289" r:id="rId11"/>
    <p:sldId id="279" r:id="rId12"/>
    <p:sldId id="310" r:id="rId13"/>
    <p:sldId id="307" r:id="rId14"/>
    <p:sldId id="30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Users\Homka\Desktop\&#1057;&#1090;&#1072;&#1088;&#1096;&#1072;&#1103;%20&#1075;&#1088;&#1091;&#1087;&#1087;&#1072;\Detskij_hor_-_Nasha_armiya_samaya_silnaya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image" Target="../media/image19.gif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Homka\Desktop\&#1057;&#1090;&#1072;&#1088;&#1096;&#1072;&#1103;%20&#1075;&#1088;&#1091;&#1087;&#1087;&#1072;\&#1084;&#1086;&#1088;&#1077;%20&#1095;&#1072;&#1081;&#1082;&#1080;.mp3" TargetMode="External"/><Relationship Id="rId6" Type="http://schemas.openxmlformats.org/officeDocument/2006/relationships/image" Target="../media/image22.gif"/><Relationship Id="rId5" Type="http://schemas.openxmlformats.org/officeDocument/2006/relationships/image" Target="../media/image21.png"/><Relationship Id="rId4" Type="http://schemas.openxmlformats.org/officeDocument/2006/relationships/image" Target="../media/image2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&#1054;&#1054;%20&#1060;&#1079;&#1080;&#1095;&#1077;&#1089;&#1082;&#1072;&#1103;%20&#1082;&#1091;&#1083;&#1100;&#1090;&#1091;&#1088;&#1072;\&#1087;&#1088;&#1072;&#1079;&#1076;&#1085;&#1080;&#1082;&#1080;\&#1092;&#1077;&#1074;&#1088;&#1072;&#1083;&#1100;\&#1045;&#1089;&#1090;&#1100;%20&#1090;&#1072;&#1082;&#1072;&#1103;%20&#1087;&#1088;&#1086;&#1092;&#1077;&#1089;&#1089;&#1080;&#1103;%20&#1056;&#1086;&#1076;&#1080;&#1085;&#1091;%20&#1079;&#1072;&#1097;&#1080;&#1097;&#1072;&#1090;&#1100;%20&#1087;&#1086;&#1076;&#1075;&#1086;&#1090;.%20&#1075;&#1088;\&#1057;&#1088;&#1077;&#1076;&#1085;&#1103;&#1103;%20&#1075;&#1088;&#1091;&#1087;&#1087;&#1072;\&#1052;&#1086;&#1088;&#1103;&#1095;&#1082;&#1072;%20&#8211;%20&#1054;&#1083;&#1077;&#1075;%20&#1043;&#1072;&#1079;&#1084;&#1072;&#1085;&#1086;&#1074;_(zaycev.gdn).mp3" TargetMode="Externa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&#1054;&#1054;%20&#1060;&#1079;&#1080;&#1095;&#1077;&#1089;&#1082;&#1072;&#1103;%20&#1082;&#1091;&#1083;&#1100;&#1090;&#1091;&#1088;&#1072;\&#1087;&#1088;&#1072;&#1079;&#1076;&#1085;&#1080;&#1082;&#1080;\&#1092;&#1077;&#1074;&#1088;&#1072;&#1083;&#1100;\&#1045;&#1089;&#1090;&#1100;%20&#1090;&#1072;&#1082;&#1072;&#1103;%20&#1087;&#1088;&#1086;&#1092;&#1077;&#1089;&#1089;&#1080;&#1103;%20&#1056;&#1086;&#1076;&#1080;&#1085;&#1091;%20&#1079;&#1072;&#1097;&#1080;&#1097;&#1072;&#1090;&#1100;%20&#1087;&#1086;&#1076;&#1075;&#1086;&#1090;.%20&#1075;&#1088;\&#1057;&#1088;&#1077;&#1076;&#1085;&#1103;&#1103;%20&#1075;&#1088;&#1091;&#1087;&#1087;&#1072;\belyj-den-lena-vasilek-uhu-a-varila-minus_(mu.fm).mp3" TargetMode="Externa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&#1054;&#1054;%20&#1060;&#1079;&#1080;&#1095;&#1077;&#1089;&#1082;&#1072;&#1103;%20&#1082;&#1091;&#1083;&#1100;&#1090;&#1091;&#1088;&#1072;\&#1087;&#1088;&#1072;&#1079;&#1076;&#1085;&#1080;&#1082;&#1080;\&#1092;&#1077;&#1074;&#1088;&#1072;&#1083;&#1100;\&#1045;&#1089;&#1090;&#1100;%20&#1090;&#1072;&#1082;&#1072;&#1103;%20&#1087;&#1088;&#1086;&#1092;&#1077;&#1089;&#1089;&#1080;&#1103;%20&#1056;&#1086;&#1076;&#1080;&#1085;&#1091;%20&#1079;&#1072;&#1097;&#1080;&#1097;&#1072;&#1090;&#1100;%20&#1087;&#1086;&#1076;&#1075;&#1086;&#1090;.%20&#1075;&#1088;\&#1057;&#1088;&#1077;&#1076;&#1085;&#1103;&#1103;%20&#1075;&#1088;&#1091;&#1087;&#1087;&#1072;\Detskij_hor_-_Nasha_armiya_samaya_silnaya.mp3" TargetMode="Externa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Homka\Desktop\&#1057;&#1090;&#1072;&#1088;&#1096;&#1072;&#1103;%20&#1075;&#1088;&#1091;&#1087;&#1087;&#1072;\&#1052;&#1086;&#1081;%20&#1092;&#1080;&#1083;&#1100;&#1084;%202.m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Homka\Desktop\&#1057;&#1090;&#1072;&#1088;&#1096;&#1072;&#1103;%20&#1075;&#1088;&#1091;&#1087;&#1087;&#1072;\&#1089;&#1072;&#1084;&#1086;&#1083;&#1105;&#1090;.mp3" TargetMode="Externa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Homka\Desktop\&#1057;&#1090;&#1072;&#1088;&#1096;&#1072;&#1103;%20&#1075;&#1088;&#1091;&#1087;&#1087;&#1072;\&#1052;&#1086;&#1081;%20&#1092;&#1080;&#1083;&#1100;&#1084;%203.mp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Homka\Desktop\&#1057;&#1090;&#1072;&#1088;&#1096;&#1072;&#1103;%20&#1075;&#1088;&#1091;&#1087;&#1087;&#1072;\&#1083;&#1086;&#1096;&#1072;&#1076;&#1082;&#1072;.mp3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audio" Target="file:///D:\&#1054;&#1054;%20&#1060;&#1079;&#1080;&#1095;&#1077;&#1089;&#1082;&#1072;&#1103;%20&#1082;&#1091;&#1083;&#1100;&#1090;&#1091;&#1088;&#1072;\&#1087;&#1088;&#1072;&#1079;&#1076;&#1085;&#1080;&#1082;&#1080;\&#1092;&#1077;&#1074;&#1088;&#1072;&#1083;&#1100;\&#1045;&#1089;&#1090;&#1100;%20&#1090;&#1072;&#1082;&#1072;&#1103;%20&#1087;&#1088;&#1086;&#1092;&#1077;&#1089;&#1089;&#1080;&#1103;%20&#1056;&#1086;&#1076;&#1080;&#1085;&#1091;%20&#1079;&#1072;&#1097;&#1080;&#1097;&#1072;&#1090;&#1100;%20&#1087;&#1086;&#1076;&#1075;&#1086;&#1090;.%20&#1075;&#1088;\&#1057;&#1088;&#1077;&#1076;&#1085;&#1103;&#1103;%20&#1075;&#1088;&#1091;&#1087;&#1087;&#1072;\&#1051;&#1040;&#1049;%20&#1054;&#1042;&#1063;&#1040;&#1056;&#1050;&#1048;.mp3" TargetMode="External"/><Relationship Id="rId1" Type="http://schemas.openxmlformats.org/officeDocument/2006/relationships/audio" Target="file:///C:\Users\Homka\Desktop\&#1057;&#1090;&#1072;&#1088;&#1096;&#1072;&#1103;%20&#1075;&#1088;&#1091;&#1087;&#1087;&#1072;\&#1051;&#1077;&#1086;&#1085;&#1080;&#1076;%20&#1040;&#1075;&#1091;&#1090;&#1080;&#1085;%20-%20&#1043;&#1088;&#1072;&#1085;&#1080;&#1094;&#1072;%20(minus).mp3" TargetMode="External"/><Relationship Id="rId6" Type="http://schemas.openxmlformats.org/officeDocument/2006/relationships/image" Target="../media/image15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1sp.detkin-club.ru/images/news/i-1-_5a9d965f71dd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Detskij_hor_-_Nasha_armiya_samaya_silnay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28596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4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giphy.gif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7" name="Содержимое 5" descr="25598750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73656">
            <a:off x="-777476" y="3195611"/>
            <a:ext cx="6289307" cy="4716980"/>
          </a:xfrm>
          <a:prstGeom prst="rect">
            <a:avLst/>
          </a:prstGeom>
        </p:spPr>
      </p:pic>
      <p:pic>
        <p:nvPicPr>
          <p:cNvPr id="8" name="Содержимое 5" descr="25598750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73656">
            <a:off x="3508804" y="3552801"/>
            <a:ext cx="6289307" cy="4716980"/>
          </a:xfrm>
          <a:prstGeom prst="rect">
            <a:avLst/>
          </a:prstGeom>
        </p:spPr>
      </p:pic>
      <p:pic>
        <p:nvPicPr>
          <p:cNvPr id="9" name="Содержимое 7" descr="23476625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5786446" y="0"/>
            <a:ext cx="2987839" cy="2974070"/>
          </a:xfrm>
          <a:prstGeom prst="rect">
            <a:avLst/>
          </a:prstGeom>
        </p:spPr>
      </p:pic>
      <p:pic>
        <p:nvPicPr>
          <p:cNvPr id="10" name="Содержимое 9" descr="c4b89bf93be37a5ec69b5a7342d72ccd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57290" y="571480"/>
            <a:ext cx="1771067" cy="1571636"/>
          </a:xfrm>
          <a:prstGeom prst="rect">
            <a:avLst/>
          </a:prstGeom>
        </p:spPr>
      </p:pic>
      <p:pic>
        <p:nvPicPr>
          <p:cNvPr id="11" name="море чайк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6929454" y="714356"/>
            <a:ext cx="304800" cy="304800"/>
          </a:xfrm>
          <a:prstGeom prst="rect">
            <a:avLst/>
          </a:prstGeom>
        </p:spPr>
      </p:pic>
      <p:pic>
        <p:nvPicPr>
          <p:cNvPr id="12" name="Содержимое 3" descr="orig (3)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86182" y="2143116"/>
            <a:ext cx="2071687" cy="19796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1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maxresdefault (1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1" y="0"/>
            <a:ext cx="9144021" cy="6858000"/>
          </a:xfrm>
        </p:spPr>
      </p:pic>
      <p:sp>
        <p:nvSpPr>
          <p:cNvPr id="8" name="Прямоугольник 7"/>
          <p:cNvSpPr/>
          <p:nvPr/>
        </p:nvSpPr>
        <p:spPr>
          <a:xfrm>
            <a:off x="4786314" y="214290"/>
            <a:ext cx="370575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 ПЕРЕПРАВЕ</a:t>
            </a:r>
            <a:endParaRPr lang="ru-RU" sz="4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" name="Морячка – Олег Газманов_(zaycev.gdn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35715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2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Содержимое 3" descr="dd20675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00" y="857232"/>
            <a:ext cx="7526094" cy="5597533"/>
          </a:xfrm>
          <a:prstGeom prst="rect">
            <a:avLst/>
          </a:prstGeom>
        </p:spPr>
      </p:pic>
      <p:pic>
        <p:nvPicPr>
          <p:cNvPr id="8" name="belyj-den-lena-vasilek-uhu-a-varila-minus_(mu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285720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2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-1-_5a9d965f71dd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Detskij_hor_-_Nasha_armiya_samaya_silnay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42844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ой фильм 2.mpg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25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1755606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6" name="Содержимое 3" descr="kartinka-4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14346" y="0"/>
            <a:ext cx="2561766" cy="2811868"/>
          </a:xfrm>
          <a:prstGeom prst="rect">
            <a:avLst/>
          </a:prstGeom>
        </p:spPr>
      </p:pic>
      <p:pic>
        <p:nvPicPr>
          <p:cNvPr id="7" name="Содержимое 3" descr="kartinka-4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582234" y="0"/>
            <a:ext cx="2561766" cy="2811868"/>
          </a:xfrm>
          <a:prstGeom prst="rect">
            <a:avLst/>
          </a:prstGeom>
        </p:spPr>
      </p:pic>
      <p:pic>
        <p:nvPicPr>
          <p:cNvPr id="8" name="Содержимое 5" descr="orig (2)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7422" y="0"/>
            <a:ext cx="4506867" cy="31260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1sp.detkin-club.ru/images/news/i-1-_5a9d965f71dd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s1200 (5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самолёт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42844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1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ой фильм 3.mpg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2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1sp.detkin-club.ru/images/news/i-1-_5a9d965f71dd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Содержимое 10" descr="img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4" name="Содержимое 3" descr="23_html_m5e949c8f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00554" y="2000240"/>
            <a:ext cx="4643446" cy="4643446"/>
          </a:xfrm>
        </p:spPr>
      </p:pic>
      <p:sp>
        <p:nvSpPr>
          <p:cNvPr id="8" name="Прямоугольник 7"/>
          <p:cNvSpPr/>
          <p:nvPr/>
        </p:nvSpPr>
        <p:spPr>
          <a:xfrm>
            <a:off x="2428860" y="642918"/>
            <a:ext cx="49151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СИГНАЛЬЩИКИ</a:t>
            </a:r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2" name="Содержимое 3" descr="russia-flag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47765" flipH="1">
            <a:off x="4207081" y="2966829"/>
            <a:ext cx="1895475" cy="1047750"/>
          </a:xfrm>
          <a:prstGeom prst="rect">
            <a:avLst/>
          </a:prstGeom>
        </p:spPr>
      </p:pic>
      <p:pic>
        <p:nvPicPr>
          <p:cNvPr id="13" name="Содержимое 5" descr="tim_3_(1)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1538" y="2000240"/>
            <a:ext cx="3481037" cy="46316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1200 (7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85852" y="1"/>
            <a:ext cx="6357950" cy="6858000"/>
          </a:xfrm>
        </p:spPr>
      </p:pic>
      <p:pic>
        <p:nvPicPr>
          <p:cNvPr id="3" name="лошад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357158" y="6286520"/>
            <a:ext cx="304800" cy="304800"/>
          </a:xfrm>
          <a:prstGeom prst="rect">
            <a:avLst/>
          </a:prstGeom>
        </p:spPr>
      </p:pic>
      <p:pic>
        <p:nvPicPr>
          <p:cNvPr id="5" name="Содержимое 5" descr="gram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286256"/>
            <a:ext cx="9144000" cy="38724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1401273023_505532407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1" name="Леонид Агутин - Граница (minus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285720" y="6286520"/>
            <a:ext cx="304800" cy="304800"/>
          </a:xfrm>
          <a:prstGeom prst="rect">
            <a:avLst/>
          </a:prstGeom>
        </p:spPr>
      </p:pic>
      <p:pic>
        <p:nvPicPr>
          <p:cNvPr id="12" name="Содержимое 5" descr="grama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64" y="3571876"/>
            <a:ext cx="2571736" cy="4944059"/>
          </a:xfrm>
          <a:prstGeom prst="rect">
            <a:avLst/>
          </a:prstGeom>
        </p:spPr>
      </p:pic>
      <p:pic>
        <p:nvPicPr>
          <p:cNvPr id="13" name="ЛАЙ ОВЧАРКИ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/>
          <a:stretch>
            <a:fillRect/>
          </a:stretch>
        </p:blipFill>
        <p:spPr>
          <a:xfrm>
            <a:off x="100010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63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064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1445</TotalTime>
  <Words>3</Words>
  <PresentationFormat>Экран (4:3)</PresentationFormat>
  <Paragraphs>2</Paragraphs>
  <Slides>14</Slides>
  <Notes>0</Notes>
  <HiddenSlides>0</HiddenSlides>
  <MMClips>11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Homka</dc:creator>
  <cp:lastModifiedBy>Homka</cp:lastModifiedBy>
  <cp:revision>20</cp:revision>
  <dcterms:created xsi:type="dcterms:W3CDTF">2018-12-04T18:36:58Z</dcterms:created>
  <dcterms:modified xsi:type="dcterms:W3CDTF">2019-02-21T20:13:05Z</dcterms:modified>
</cp:coreProperties>
</file>