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9" r:id="rId9"/>
    <p:sldId id="264" r:id="rId10"/>
    <p:sldId id="265" r:id="rId11"/>
    <p:sldId id="267" r:id="rId12"/>
    <p:sldId id="266" r:id="rId13"/>
    <p:sldId id="273" r:id="rId14"/>
    <p:sldId id="276" r:id="rId15"/>
    <p:sldId id="269" r:id="rId16"/>
    <p:sldId id="270" r:id="rId17"/>
    <p:sldId id="271" r:id="rId18"/>
    <p:sldId id="278" r:id="rId1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F0D141B-173F-4520-8A2B-2FC0CC7D55F3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E058EA4A-9AEE-4FCB-92EF-C8A53DAC8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706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0……….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8EA4A-9AEE-4FCB-92EF-C8A53DAC81D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3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8EA4A-9AEE-4FCB-92EF-C8A53DAC81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063E540-1A13-4BA0-BB58-A13EDE5994E9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5EA3932-E2D1-439D-860E-1ED3EFCE7B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5696" y="476672"/>
            <a:ext cx="54182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История одежды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izX6gAeNrq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597939"/>
            <a:ext cx="2448272" cy="3230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lothes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248" y="1714488"/>
            <a:ext cx="3622613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66496" y="5445224"/>
            <a:ext cx="1794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Составила: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Комбарова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 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620688"/>
            <a:ext cx="2646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Одежда из хлопка</a:t>
            </a:r>
            <a:endParaRPr lang="ru-RU" sz="2400" b="1" dirty="0"/>
          </a:p>
        </p:txBody>
      </p:sp>
      <p:pic>
        <p:nvPicPr>
          <p:cNvPr id="3" name="Рисунок 2" descr="22777099_1.jp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214422"/>
            <a:ext cx="3996814" cy="2494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42aac61eca57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372" y="3786190"/>
            <a:ext cx="3620192" cy="2746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eep-0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124744"/>
            <a:ext cx="3816424" cy="2487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907704" y="548680"/>
            <a:ext cx="5278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Из шерсти овец стали прясть шерстяные нити</a:t>
            </a:r>
            <a:endParaRPr lang="ru-RU" sz="2000" b="1" dirty="0"/>
          </a:p>
        </p:txBody>
      </p:sp>
      <p:pic>
        <p:nvPicPr>
          <p:cNvPr id="5" name="Picture 3" descr="C:\Users\Win7\Desktop\hlopok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789040"/>
            <a:ext cx="3306763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6" name="Рисунок 5" descr="67839739e80f242da0c488bb6a191a65bc5f6c138609145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3789040"/>
            <a:ext cx="2304256" cy="285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C:\Users\Win7\Desktop\sher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571480"/>
            <a:ext cx="2552700" cy="255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4" name="Picture 6" descr="C:\Users\Win7\Desktop\Istoriya-dublen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429000"/>
            <a:ext cx="1601788" cy="309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5" name="Рисунок 4" descr="20.6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428604"/>
            <a:ext cx="3560822" cy="2669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2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3450" b="21053"/>
          <a:stretch>
            <a:fillRect/>
          </a:stretch>
        </p:blipFill>
        <p:spPr>
          <a:xfrm>
            <a:off x="3643306" y="3929066"/>
            <a:ext cx="4104456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436096" y="3356992"/>
            <a:ext cx="15482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душегрейки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4941168"/>
            <a:ext cx="7649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шуба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ombyx_mori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68760"/>
            <a:ext cx="3552188" cy="2439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347864" y="404664"/>
            <a:ext cx="3672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Тутовый шелкопряд</a:t>
            </a:r>
            <a:endParaRPr lang="ru-RU" sz="2400" b="1" dirty="0">
              <a:latin typeface="Arial Black" pitchFamily="34" charset="0"/>
            </a:endParaRPr>
          </a:p>
        </p:txBody>
      </p:sp>
      <p:pic>
        <p:nvPicPr>
          <p:cNvPr id="4" name="Рисунок 3" descr="Bombyx_mori_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2214554"/>
            <a:ext cx="3367261" cy="2334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14282" y="5000636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Гусеницы питаются только листьями тутового дерева. Червяки оплетают себя невидимой нитью. Образуется кокон из 300-900 м нити.</a:t>
            </a:r>
            <a:endParaRPr lang="ru-RU" sz="2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04664"/>
            <a:ext cx="6447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Изготовление синтетической ткани</a:t>
            </a:r>
            <a:endParaRPr lang="ru-RU" sz="2400" b="1" dirty="0">
              <a:latin typeface="Arial Black" pitchFamily="34" charset="0"/>
            </a:endParaRPr>
          </a:p>
        </p:txBody>
      </p:sp>
      <p:pic>
        <p:nvPicPr>
          <p:cNvPr id="3" name="Рисунок 2" descr="02881541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1428736"/>
            <a:ext cx="3312368" cy="1914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isk_volokna_001_t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268760"/>
            <a:ext cx="2961979" cy="2160240"/>
          </a:xfrm>
          <a:prstGeom prst="rect">
            <a:avLst/>
          </a:prstGeom>
        </p:spPr>
      </p:pic>
      <p:pic>
        <p:nvPicPr>
          <p:cNvPr id="6" name="Рисунок 5" descr="8107-yuzhnaya-tamozhnya-razoblachila-aferu-s-sinteticheskimi-nitkami-big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4149080"/>
            <a:ext cx="3945051" cy="2302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36" y="692696"/>
            <a:ext cx="155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Мода 60-х</a:t>
            </a:r>
            <a:endParaRPr lang="ru-RU" sz="2400" b="1" dirty="0"/>
          </a:p>
        </p:txBody>
      </p:sp>
      <p:pic>
        <p:nvPicPr>
          <p:cNvPr id="3" name="Рисунок 2" descr="59955-dlinnye-modnye-platya-201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476672"/>
            <a:ext cx="2482974" cy="3421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post-19858-132484050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7454"/>
          <a:stretch>
            <a:fillRect/>
          </a:stretch>
        </p:blipFill>
        <p:spPr>
          <a:xfrm>
            <a:off x="6000760" y="785794"/>
            <a:ext cx="1787979" cy="332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f_142790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4149080"/>
            <a:ext cx="3591322" cy="2384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620688"/>
            <a:ext cx="155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Мода 80-х</a:t>
            </a:r>
            <a:endParaRPr lang="ru-RU" sz="2400" b="1" dirty="0"/>
          </a:p>
        </p:txBody>
      </p:sp>
      <p:pic>
        <p:nvPicPr>
          <p:cNvPr id="3" name="Рисунок 2" descr="skid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2300" y="1358900"/>
            <a:ext cx="5359400" cy="414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620688"/>
            <a:ext cx="7835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Постепенно люди пришли к одежде, которую мы носим с вами</a:t>
            </a:r>
            <a:endParaRPr lang="ru-RU" sz="2400" b="1" dirty="0"/>
          </a:p>
        </p:txBody>
      </p:sp>
      <p:pic>
        <p:nvPicPr>
          <p:cNvPr id="6" name="Рисунок 5" descr="IMG-20200219-WA0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500306"/>
            <a:ext cx="3000378" cy="3786214"/>
          </a:xfrm>
          <a:prstGeom prst="rect">
            <a:avLst/>
          </a:prstGeom>
        </p:spPr>
      </p:pic>
      <p:pic>
        <p:nvPicPr>
          <p:cNvPr id="7" name="Рисунок 6" descr="IMG-20200219-WA0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2428868"/>
            <a:ext cx="5238755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94382"/>
          </a:xfrm>
        </p:spPr>
        <p:txBody>
          <a:bodyPr>
            <a:noAutofit/>
          </a:bodyPr>
          <a:lstStyle/>
          <a:p>
            <a:r>
              <a:rPr lang="ru-RU" sz="2030" dirty="0" smtClean="0">
                <a:latin typeface="+mn-lt"/>
              </a:rPr>
              <a:t>История одежды с древнейших времен до наших дней является как бы зеркалом в котором отражается вся история человечества</a:t>
            </a:r>
            <a:endParaRPr lang="ru-RU" sz="2030" dirty="0">
              <a:latin typeface="+mn-lt"/>
            </a:endParaRPr>
          </a:p>
        </p:txBody>
      </p:sp>
      <p:pic>
        <p:nvPicPr>
          <p:cNvPr id="5" name="Содержимое 4" descr="IMG-20200219-WA000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2143116"/>
            <a:ext cx="4108659" cy="4478080"/>
          </a:xfrm>
        </p:spPr>
      </p:pic>
      <p:pic>
        <p:nvPicPr>
          <p:cNvPr id="6" name="Содержимое 5" descr="IMG-20200219-WA000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1285860"/>
            <a:ext cx="3964809" cy="5429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://%D0%B4%D1%80%D0%B5%D0%B2%D0%BD%D1%8F%D1%8F.%D1%80%D1%84/images/3/b/ehvoljutsija-vkusovyh-pristrastij-c_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%D0%B4%D1%80%D0%B5%D0%B2%D0%BD%D1%8F%D1%8F.%D1%80%D1%84/images/3/b/ehvoljutsija-vkusovyh-pristrastij-c_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ehvoljutsija-vkusovyh-pristrastij-c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2000240"/>
            <a:ext cx="6827424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203848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548680"/>
            <a:ext cx="26837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До нашей эры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52320" y="234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187624" y="5661248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Доисторический диковинный лес. У людей не было никакой одежды. 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1071546"/>
            <a:ext cx="16906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Люди начали носить одежду очень давно. </a:t>
            </a:r>
          </a:p>
          <a:p>
            <a:r>
              <a:rPr lang="ru-RU" dirty="0" smtClean="0"/>
              <a:t>С тех времён и до настоящих дней её вид менялся много раз.</a:t>
            </a:r>
          </a:p>
          <a:p>
            <a:r>
              <a:rPr lang="ru-RU" dirty="0" smtClean="0"/>
              <a:t> Это происходило из-за развития традиций, изменений климата.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Win7\Desktop\2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59832" y="1556792"/>
            <a:ext cx="3312368" cy="4793805"/>
          </a:xfrm>
          <a:prstGeom prst="rect">
            <a:avLst/>
          </a:prstGeo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214290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Человек сделал себе одежду из веток, травы, листьев, соломы.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Win7\Desktop\ohota neandertalskogo cheloveka na medved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27584" y="2071678"/>
            <a:ext cx="3382003" cy="4214842"/>
          </a:xfrm>
          <a:prstGeom prst="rect">
            <a:avLst/>
          </a:prstGeo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3" name="Picture 3" descr="C:\Users\Win7\Desktop\neandertal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140968"/>
            <a:ext cx="36004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51520" y="260648"/>
            <a:ext cx="78209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Одежда появилась в глубокой древности, как средство защиты от неблагоприятного климата, укусов насекомых, диких зверей на охоте. Одежда делалась из шкур убитых зверей.</a:t>
            </a:r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Win7\Desktop\l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000232" y="1857364"/>
            <a:ext cx="3068637" cy="1928826"/>
          </a:xfrm>
          <a:prstGeom prst="rect">
            <a:avLst/>
          </a:prstGeo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3" name="Picture 3" descr="C:\Users\Win7\Desktop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000504"/>
            <a:ext cx="3357563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4" name="Picture 4" descr="C:\Users\Win7\Desktop\e31e7f762cff234f95f73ae8506385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500438"/>
            <a:ext cx="2376264" cy="2909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2285992"/>
            <a:ext cx="2000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Трава лён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14744" y="4214818"/>
            <a:ext cx="2147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Пряжа из льна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428604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Постепенно человек из шкур переоделся в ткань.</a:t>
            </a:r>
          </a:p>
          <a:p>
            <a:r>
              <a:rPr lang="ru-RU" dirty="0" smtClean="0"/>
              <a:t>Но эта была еще не та одежда к которой мы привыкли.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1124744"/>
            <a:ext cx="4010337" cy="2056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5" descr="C:\Users\Win7\Desktop\xlamid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643314"/>
            <a:ext cx="25939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4" name="Picture 6" descr="C:\Users\Win7\Desktop\гре 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149080"/>
            <a:ext cx="3552825" cy="214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699792" y="548680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Льняная ткань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3501008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Такой тканью люди обматывали себя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548680"/>
            <a:ext cx="3172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Первая шитая одежда</a:t>
            </a:r>
            <a:endParaRPr lang="ru-RU" sz="2400" b="1" dirty="0"/>
          </a:p>
        </p:txBody>
      </p:sp>
      <p:pic>
        <p:nvPicPr>
          <p:cNvPr id="3" name="Picture 2" descr="C:\Users\Win7\Desktop\800x800x85_7cc99cc0aba29e6b273cab67943a8f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2844" y="1071546"/>
            <a:ext cx="3787775" cy="3673475"/>
          </a:xfrm>
          <a:prstGeom prst="rect">
            <a:avLst/>
          </a:prstGeo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4" name="Picture 4" descr="C:\Users\Win7\Desktop\13b7f3e2c7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928934"/>
            <a:ext cx="3781425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907704" y="5661248"/>
            <a:ext cx="2030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Льняные рубахи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up/datas/88466/02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214290"/>
            <a:ext cx="704217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357166"/>
            <a:ext cx="742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Ещё одно растение из которого люди научились делать нити – это хлопок</a:t>
            </a:r>
            <a:endParaRPr lang="ru-RU" sz="2000" b="1" dirty="0"/>
          </a:p>
        </p:txBody>
      </p:sp>
      <p:pic>
        <p:nvPicPr>
          <p:cNvPr id="4" name="Рисунок 3" descr="ced4d55ad99cdf6c2a187cf3a9a50d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4286256"/>
            <a:ext cx="5112568" cy="2265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000497" y="3500438"/>
            <a:ext cx="4143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нитей получали хлопковую ткань</a:t>
            </a:r>
            <a:endParaRPr lang="ru-RU" sz="2000" b="1" dirty="0"/>
          </a:p>
        </p:txBody>
      </p:sp>
      <p:pic>
        <p:nvPicPr>
          <p:cNvPr id="6" name="Рисунок 5" descr="cotton-plant-field-i19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1571612"/>
            <a:ext cx="345638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483</TotalTime>
  <Words>224</Words>
  <Application>Microsoft Office PowerPoint</Application>
  <PresentationFormat>Экран (4:3)</PresentationFormat>
  <Paragraphs>63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История одежды с древнейших времен до наших дней является как бы зеркалом в котором отражается вся история человечества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52</cp:revision>
  <dcterms:created xsi:type="dcterms:W3CDTF">2016-03-13T16:45:41Z</dcterms:created>
  <dcterms:modified xsi:type="dcterms:W3CDTF">2020-03-01T16:33:06Z</dcterms:modified>
</cp:coreProperties>
</file>