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6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B4008-EECF-499A-8FC4-346A292FAC6D}" type="datetimeFigureOut">
              <a:rPr lang="ru-RU" smtClean="0"/>
              <a:t>16.02.2020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60485-95C5-46E2-A1FC-FF7A86B729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5016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B4008-EECF-499A-8FC4-346A292FAC6D}" type="datetimeFigureOut">
              <a:rPr lang="ru-RU" smtClean="0"/>
              <a:t>16.02.2020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60485-95C5-46E2-A1FC-FF7A86B729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4130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B4008-EECF-499A-8FC4-346A292FAC6D}" type="datetimeFigureOut">
              <a:rPr lang="ru-RU" smtClean="0"/>
              <a:t>16.02.2020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60485-95C5-46E2-A1FC-FF7A86B729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4851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B4008-EECF-499A-8FC4-346A292FAC6D}" type="datetimeFigureOut">
              <a:rPr lang="ru-RU" smtClean="0"/>
              <a:t>16.02.2020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60485-95C5-46E2-A1FC-FF7A86B729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7257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B4008-EECF-499A-8FC4-346A292FAC6D}" type="datetimeFigureOut">
              <a:rPr lang="ru-RU" smtClean="0"/>
              <a:t>16.02.2020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60485-95C5-46E2-A1FC-FF7A86B729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3918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B4008-EECF-499A-8FC4-346A292FAC6D}" type="datetimeFigureOut">
              <a:rPr lang="ru-RU" smtClean="0"/>
              <a:t>16.02.2020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60485-95C5-46E2-A1FC-FF7A86B729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0260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B4008-EECF-499A-8FC4-346A292FAC6D}" type="datetimeFigureOut">
              <a:rPr lang="ru-RU" smtClean="0"/>
              <a:t>16.02.2020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60485-95C5-46E2-A1FC-FF7A86B729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657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B4008-EECF-499A-8FC4-346A292FAC6D}" type="datetimeFigureOut">
              <a:rPr lang="ru-RU" smtClean="0"/>
              <a:t>16.02.2020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60485-95C5-46E2-A1FC-FF7A86B729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719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B4008-EECF-499A-8FC4-346A292FAC6D}" type="datetimeFigureOut">
              <a:rPr lang="ru-RU" smtClean="0"/>
              <a:t>16.02.2020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60485-95C5-46E2-A1FC-FF7A86B729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8844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B4008-EECF-499A-8FC4-346A292FAC6D}" type="datetimeFigureOut">
              <a:rPr lang="ru-RU" smtClean="0"/>
              <a:t>16.02.2020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60485-95C5-46E2-A1FC-FF7A86B729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651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9B4008-EECF-499A-8FC4-346A292FAC6D}" type="datetimeFigureOut">
              <a:rPr lang="ru-RU" smtClean="0"/>
              <a:t>16.02.2020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60485-95C5-46E2-A1FC-FF7A86B729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221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9B4008-EECF-499A-8FC4-346A292FAC6D}" type="datetimeFigureOut">
              <a:rPr lang="ru-RU" smtClean="0"/>
              <a:t>16.02.2020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B60485-95C5-46E2-A1FC-FF7A86B729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9688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48680"/>
            <a:ext cx="7772400" cy="3816423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«БЕЛЫЕ МЕДВЕДИ»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4869160"/>
            <a:ext cx="3888432" cy="792088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Михаил </a:t>
            </a:r>
            <a:r>
              <a:rPr lang="ru-RU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Вернигоров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0825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Крупные когти помогают мишкам удержать даже самую крупную добычу.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772816"/>
            <a:ext cx="7416824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839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23" y="-20632"/>
            <a:ext cx="9171509" cy="687863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2376264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Хорошо </a:t>
            </a:r>
            <a:r>
              <a:rPr lang="ru-RU" sz="3600" dirty="0" smtClean="0">
                <a:solidFill>
                  <a:schemeClr val="bg1"/>
                </a:solidFill>
              </a:rPr>
              <a:t>развиты </a:t>
            </a:r>
            <a:r>
              <a:rPr lang="ru-RU" sz="3600" dirty="0" smtClean="0">
                <a:solidFill>
                  <a:schemeClr val="bg1"/>
                </a:solidFill>
              </a:rPr>
              <a:t>обоняние, слух и зрение. Свою добычу медведь может учуять за несколько километров.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276872"/>
            <a:ext cx="6984776" cy="4581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398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3" y="116632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2376264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Питается белый медведь мясной и рыбной пищей: тюлени, нерпа, морской заяц, моржи, белуха, птицы, яйца.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80928"/>
            <a:ext cx="4427984" cy="33123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780928"/>
            <a:ext cx="4211960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85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856984" cy="2016224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В отличие от бурых медведей, белый медведь может не залегать в спячку на зиму. </a:t>
            </a:r>
            <a:br>
              <a:rPr lang="ru-RU" sz="3600" dirty="0" smtClean="0">
                <a:solidFill>
                  <a:schemeClr val="bg1"/>
                </a:solidFill>
              </a:rPr>
            </a:b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20888"/>
            <a:ext cx="4572000" cy="38884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420888"/>
            <a:ext cx="4211960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23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434282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chemeClr val="bg1"/>
                </a:solidFill>
              </a:rPr>
              <a:t>Исключение составляют только медведицы. Вместе с медвежатами они залегают на зиму в ледяную берлогу.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780928"/>
            <a:ext cx="7056784" cy="4042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81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780928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chemeClr val="bg1"/>
                </a:solidFill>
              </a:rPr>
              <a:t>Маленькие медвежата беспомощные, слепые, и глухие. Мама-медведица согревает их своим телом и кормит молоком, а сама не ест никакой пищи.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708920"/>
            <a:ext cx="6480720" cy="414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638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18258"/>
          </a:xfrm>
        </p:spPr>
        <p:txBody>
          <a:bodyPr>
            <a:normAutofit/>
          </a:bodyPr>
          <a:lstStyle/>
          <a:p>
            <a:r>
              <a:rPr lang="ru-RU" sz="3600" dirty="0">
                <a:solidFill>
                  <a:schemeClr val="bg1"/>
                </a:solidFill>
              </a:rPr>
              <a:t>Весной медвежата выходят из берлоги. Папы-медведи не принимаю участия в воспитание детей.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36912"/>
            <a:ext cx="4572000" cy="42210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636912"/>
            <a:ext cx="4355976" cy="4221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952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2448272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Белый медведь является популярным персонажем сказок и мультфильмов. Например, мультфильмы «Умка», «</a:t>
            </a:r>
            <a:r>
              <a:rPr lang="ru-RU" sz="3600" dirty="0" err="1" smtClean="0">
                <a:solidFill>
                  <a:schemeClr val="bg1"/>
                </a:solidFill>
              </a:rPr>
              <a:t>Мимимишки</a:t>
            </a:r>
            <a:r>
              <a:rPr lang="ru-RU" sz="3600" dirty="0" smtClean="0">
                <a:solidFill>
                  <a:schemeClr val="bg1"/>
                </a:solidFill>
              </a:rPr>
              <a:t>».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12976"/>
            <a:ext cx="4355976" cy="36450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212976"/>
            <a:ext cx="4427984" cy="3645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010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78298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А ещё белый мишка – один и з трёх символов Зимних Олимпийских игр в Сочи в 2014 году.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780928"/>
            <a:ext cx="7776864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227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988840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Белый медведь занесён в Международную Красную книгу и в Красную Книгу России.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32856"/>
            <a:ext cx="4499992" cy="47251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988841"/>
            <a:ext cx="3707904" cy="486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926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6120680"/>
          </a:xfrm>
        </p:spPr>
        <p:txBody>
          <a:bodyPr>
            <a:normAutofit/>
          </a:bodyPr>
          <a:lstStyle/>
          <a:p>
            <a:pPr algn="l"/>
            <a:r>
              <a:rPr lang="ru-RU" sz="4800" dirty="0" smtClean="0">
                <a:solidFill>
                  <a:schemeClr val="bg1"/>
                </a:solidFill>
              </a:rPr>
              <a:t>Здесь Ледовитый океан.</a:t>
            </a:r>
            <a:br>
              <a:rPr lang="ru-RU" sz="4800" dirty="0" smtClean="0">
                <a:solidFill>
                  <a:schemeClr val="bg1"/>
                </a:solidFill>
              </a:rPr>
            </a:br>
            <a:r>
              <a:rPr lang="ru-RU" sz="4800" dirty="0" smtClean="0">
                <a:solidFill>
                  <a:schemeClr val="bg1"/>
                </a:solidFill>
              </a:rPr>
              <a:t>Плывёт на льдине капитан.</a:t>
            </a:r>
            <a:br>
              <a:rPr lang="ru-RU" sz="4800" dirty="0" smtClean="0">
                <a:solidFill>
                  <a:schemeClr val="bg1"/>
                </a:solidFill>
              </a:rPr>
            </a:br>
            <a:r>
              <a:rPr lang="ru-RU" sz="4800" dirty="0" smtClean="0">
                <a:solidFill>
                  <a:schemeClr val="bg1"/>
                </a:solidFill>
              </a:rPr>
              <a:t>Он в белой шубе, он лохмат</a:t>
            </a:r>
            <a:br>
              <a:rPr lang="ru-RU" sz="4800" dirty="0" smtClean="0">
                <a:solidFill>
                  <a:schemeClr val="bg1"/>
                </a:solidFill>
              </a:rPr>
            </a:br>
            <a:r>
              <a:rPr lang="ru-RU" sz="4800" dirty="0" smtClean="0">
                <a:solidFill>
                  <a:schemeClr val="bg1"/>
                </a:solidFill>
              </a:rPr>
              <a:t>Как брат лесной, он косолап.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241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5739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9432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88640"/>
            <a:ext cx="7848872" cy="6669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74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02634"/>
          </a:xfrm>
        </p:spPr>
        <p:txBody>
          <a:bodyPr>
            <a:normAutofit/>
          </a:bodyPr>
          <a:lstStyle/>
          <a:p>
            <a:r>
              <a:rPr lang="ru-RU" sz="48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внимание!</a:t>
            </a:r>
            <a:endParaRPr lang="ru-RU" sz="48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58436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8" y="11861"/>
            <a:ext cx="9141391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2304256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bg1"/>
                </a:solidFill>
              </a:rPr>
              <a:t>Я хочу рассказать Вам о самом крупном, хищном звере на земле – белом медведе!</a:t>
            </a:r>
            <a:endParaRPr lang="ru-RU" sz="4000" dirty="0">
              <a:solidFill>
                <a:schemeClr val="bg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492896"/>
            <a:ext cx="6840760" cy="4365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277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603448"/>
            <a:ext cx="9144000" cy="3312368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Белые медведи живут на севере, в Арктике, где только снег и лёд. Они хорошо приспособлены к жизни в суровых условиях.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204864"/>
            <a:ext cx="6192688" cy="4653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839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2592288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Густая, плотная шерсть и толстый подкожный жир защищают тело медведя от холода и намокания в ледяной воде.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564904"/>
            <a:ext cx="7776864" cy="4293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576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4744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Окрас шубы может быть кристально белым, желтоватым и даже </a:t>
            </a:r>
            <a:r>
              <a:rPr lang="ru-RU" sz="4000" dirty="0" smtClean="0">
                <a:solidFill>
                  <a:schemeClr val="bg1"/>
                </a:solidFill>
              </a:rPr>
              <a:t>зелёным</a:t>
            </a:r>
            <a:r>
              <a:rPr lang="ru-RU" sz="3600" dirty="0" smtClean="0">
                <a:solidFill>
                  <a:schemeClr val="bg1"/>
                </a:solidFill>
              </a:rPr>
              <a:t>.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4005064"/>
            <a:ext cx="4896544" cy="28529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8760"/>
            <a:ext cx="4716016" cy="273630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268760"/>
            <a:ext cx="4427984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082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А ещё у белого медведя под мехом черная кожа, она хорошо притягивает солнечные лучи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988840"/>
            <a:ext cx="8352928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733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3068960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Эти животные отличные пловцы, потому что между пальцами у них есть плавательные перепонки – как у гуся. 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780928"/>
            <a:ext cx="6984776" cy="407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911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916832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Ныряют они в перёд головой с открытыми глазами. После выхода на берег отряхиваются от воды.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92096"/>
            <a:ext cx="4499992" cy="430525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2292096"/>
            <a:ext cx="4355976" cy="4305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6620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</TotalTime>
  <Words>307</Words>
  <Application>Microsoft Office PowerPoint</Application>
  <PresentationFormat>Экран (4:3)</PresentationFormat>
  <Paragraphs>21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«БЕЛЫЕ МЕДВЕДИ»</vt:lpstr>
      <vt:lpstr>Здесь Ледовитый океан. Плывёт на льдине капитан. Он в белой шубе, он лохмат Как брат лесной, он косолап.</vt:lpstr>
      <vt:lpstr>Я хочу рассказать Вам о самом крупном, хищном звере на земле – белом медведе!</vt:lpstr>
      <vt:lpstr>Белые медведи живут на севере, в Арктике, где только снег и лёд. Они хорошо приспособлены к жизни в суровых условиях.</vt:lpstr>
      <vt:lpstr>Густая, плотная шерсть и толстый подкожный жир защищают тело медведя от холода и намокания в ледяной воде.</vt:lpstr>
      <vt:lpstr>Окрас шубы может быть кристально белым, желтоватым и даже зелёным.</vt:lpstr>
      <vt:lpstr>А ещё у белого медведя под мехом черная кожа, она хорошо притягивает солнечные лучи</vt:lpstr>
      <vt:lpstr>Эти животные отличные пловцы, потому что между пальцами у них есть плавательные перепонки – как у гуся. </vt:lpstr>
      <vt:lpstr>Ныряют они в перёд головой с открытыми глазами. После выхода на берег отряхиваются от воды.</vt:lpstr>
      <vt:lpstr>Крупные когти помогают мишкам удержать даже самую крупную добычу.</vt:lpstr>
      <vt:lpstr>Хорошо развиты обоняние, слух и зрение. Свою добычу медведь может учуять за несколько километров.</vt:lpstr>
      <vt:lpstr>Питается белый медведь мясной и рыбной пищей: тюлени, нерпа, морской заяц, моржи, белуха, птицы, яйца.</vt:lpstr>
      <vt:lpstr>В отличие от бурых медведей, белый медведь может не залегать в спячку на зиму.  </vt:lpstr>
      <vt:lpstr>Исключение составляют только медведицы. Вместе с медвежатами они залегают на зиму в ледяную берлогу. </vt:lpstr>
      <vt:lpstr>Маленькие медвежата беспомощные, слепые, и глухие. Мама-медведица согревает их своим телом и кормит молоком, а сама не ест никакой пищи. </vt:lpstr>
      <vt:lpstr>Весной медвежата выходят из берлоги. Папы-медведи не принимаю участия в воспитание детей.</vt:lpstr>
      <vt:lpstr>Белый медведь является популярным персонажем сказок и мультфильмов. Например, мультфильмы «Умка», «Мимимишки».</vt:lpstr>
      <vt:lpstr>А ещё белый мишка – один и з трёх символов Зимних Олимпийских игр в Сочи в 2014 году.</vt:lpstr>
      <vt:lpstr>Белый медведь занесён в Международную Красную книгу и в Красную Книгу России.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KOR-HARD HARD-KOR</dc:creator>
  <cp:lastModifiedBy>KOR-HARD HARD-KOR</cp:lastModifiedBy>
  <cp:revision>24</cp:revision>
  <dcterms:created xsi:type="dcterms:W3CDTF">2020-02-16T01:44:25Z</dcterms:created>
  <dcterms:modified xsi:type="dcterms:W3CDTF">2020-02-16T10:44:19Z</dcterms:modified>
</cp:coreProperties>
</file>