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9" r:id="rId4"/>
  </p:sldMasterIdLst>
  <p:handoutMasterIdLst>
    <p:handoutMasterId r:id="rId15"/>
  </p:handoutMasterIdLst>
  <p:sldIdLst>
    <p:sldId id="257" r:id="rId5"/>
    <p:sldId id="267" r:id="rId6"/>
    <p:sldId id="270" r:id="rId7"/>
    <p:sldId id="271" r:id="rId8"/>
    <p:sldId id="272" r:id="rId9"/>
    <p:sldId id="274" r:id="rId10"/>
    <p:sldId id="273" r:id="rId11"/>
    <p:sldId id="275" r:id="rId12"/>
    <p:sldId id="276" r:id="rId13"/>
    <p:sldId id="262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80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12.12.2018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98" y="1898977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5012" y="4566542"/>
            <a:ext cx="5761973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665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ав_ответ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3487706" y="385187"/>
            <a:ext cx="5366479" cy="2758191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156422" y="347301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156422" y="4485839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156422" y="549866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61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рав_ответ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90" y="2585668"/>
            <a:ext cx="2417069" cy="345643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290" y="2889345"/>
            <a:ext cx="2115316" cy="3145542"/>
          </a:xfrm>
          <a:prstGeom prst="rect">
            <a:avLst/>
          </a:prstGeom>
        </p:spPr>
      </p:pic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3487706" y="385187"/>
            <a:ext cx="5366479" cy="2758191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90" y="2585668"/>
            <a:ext cx="2417069" cy="34564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290" y="2889345"/>
            <a:ext cx="2115316" cy="3145542"/>
          </a:xfrm>
          <a:prstGeom prst="rect">
            <a:avLst/>
          </a:prstGeom>
        </p:spPr>
      </p:pic>
      <p:sp>
        <p:nvSpPr>
          <p:cNvPr id="14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156422" y="347301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156422" y="4485839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156422" y="549866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314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рав_ответ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17" y="2744164"/>
            <a:ext cx="2298197" cy="32979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984" y="2290011"/>
            <a:ext cx="1642875" cy="3752096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487706" y="385187"/>
            <a:ext cx="5366479" cy="2758191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17" y="2744164"/>
            <a:ext cx="2298197" cy="329794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984" y="2290011"/>
            <a:ext cx="1642875" cy="3752096"/>
          </a:xfrm>
          <a:prstGeom prst="rect">
            <a:avLst/>
          </a:prstGeom>
        </p:spPr>
      </p:pic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156422" y="347301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156422" y="4485839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156422" y="549866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651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рав_ответ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34" y="2399740"/>
            <a:ext cx="1463043" cy="364236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6106" y="2320491"/>
            <a:ext cx="2002540" cy="3721616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487706" y="385187"/>
            <a:ext cx="5366479" cy="2758191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34" y="2399740"/>
            <a:ext cx="1463043" cy="364236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6106" y="2320491"/>
            <a:ext cx="2002540" cy="3721616"/>
          </a:xfrm>
          <a:prstGeom prst="rect">
            <a:avLst/>
          </a:prstGeom>
        </p:spPr>
      </p:pic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156422" y="347301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156422" y="4485839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156422" y="549866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70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рав_ответ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69" y="2195523"/>
            <a:ext cx="2176276" cy="38465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446" y="2180283"/>
            <a:ext cx="2575565" cy="3861824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487706" y="385187"/>
            <a:ext cx="5366479" cy="2758191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69" y="2195523"/>
            <a:ext cx="2176276" cy="384658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446" y="2180283"/>
            <a:ext cx="2575565" cy="3861824"/>
          </a:xfrm>
          <a:prstGeom prst="rect">
            <a:avLst/>
          </a:prstGeom>
        </p:spPr>
      </p:pic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156422" y="347301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156422" y="4485839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156422" y="549866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969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езуль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101" y="505796"/>
            <a:ext cx="6388621" cy="44836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549" y="1482683"/>
            <a:ext cx="6614173" cy="2529845"/>
          </a:xfrm>
          <a:prstGeom prst="rect">
            <a:avLst/>
          </a:prstGeom>
        </p:spPr>
      </p:pic>
      <p:sp>
        <p:nvSpPr>
          <p:cNvPr id="19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676968" y="2569705"/>
            <a:ext cx="6614173" cy="699587"/>
          </a:xfrm>
          <a:prstGeom prst="rect">
            <a:avLst/>
          </a:prstGeom>
        </p:spPr>
        <p:txBody>
          <a:bodyPr/>
          <a:lstStyle>
            <a:lvl1pPr>
              <a:defRPr b="1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</a:t>
            </a:r>
            <a:r>
              <a:rPr lang="en-US" dirty="0"/>
              <a:t> </a:t>
            </a:r>
            <a:r>
              <a:rPr lang="ru-RU" dirty="0"/>
              <a:t>б</a:t>
            </a:r>
            <a:r>
              <a:rPr lang="en-US" dirty="0"/>
              <a:t> </a:t>
            </a:r>
            <a:r>
              <a:rPr lang="ru-RU" dirty="0"/>
              <a:t>р</a:t>
            </a:r>
            <a:r>
              <a:rPr lang="en-US" dirty="0"/>
              <a:t> </a:t>
            </a:r>
            <a:r>
              <a:rPr lang="ru-RU" dirty="0"/>
              <a:t>а</a:t>
            </a:r>
            <a:r>
              <a:rPr lang="en-US" dirty="0"/>
              <a:t> </a:t>
            </a:r>
            <a:r>
              <a:rPr lang="ru-RU" dirty="0"/>
              <a:t>з</a:t>
            </a:r>
            <a:r>
              <a:rPr lang="en-US" dirty="0"/>
              <a:t> </a:t>
            </a:r>
            <a:r>
              <a:rPr lang="ru-RU" dirty="0"/>
              <a:t>е</a:t>
            </a:r>
            <a:r>
              <a:rPr lang="en-US" dirty="0"/>
              <a:t> </a:t>
            </a:r>
            <a:r>
              <a:rPr lang="ru-RU" dirty="0"/>
              <a:t>ц</a:t>
            </a:r>
            <a:r>
              <a:rPr lang="en-US" dirty="0"/>
              <a:t>  </a:t>
            </a:r>
            <a:r>
              <a:rPr lang="ru-RU" dirty="0"/>
              <a:t>з</a:t>
            </a:r>
            <a:r>
              <a:rPr lang="en-US" dirty="0"/>
              <a:t> </a:t>
            </a:r>
            <a:r>
              <a:rPr lang="ru-RU" dirty="0"/>
              <a:t>а</a:t>
            </a:r>
            <a:r>
              <a:rPr lang="en-US" dirty="0"/>
              <a:t> </a:t>
            </a:r>
            <a:r>
              <a:rPr lang="ru-RU" dirty="0"/>
              <a:t>г</a:t>
            </a:r>
            <a:r>
              <a:rPr lang="en-US" dirty="0"/>
              <a:t> </a:t>
            </a:r>
            <a:r>
              <a:rPr lang="ru-RU" dirty="0"/>
              <a:t>о</a:t>
            </a:r>
            <a:r>
              <a:rPr lang="en-US" dirty="0"/>
              <a:t> </a:t>
            </a:r>
            <a:r>
              <a:rPr lang="ru-RU" dirty="0"/>
              <a:t>л</a:t>
            </a:r>
            <a:r>
              <a:rPr lang="en-US" dirty="0"/>
              <a:t> </a:t>
            </a:r>
            <a:r>
              <a:rPr lang="ru-RU" dirty="0"/>
              <a:t>о</a:t>
            </a:r>
            <a:r>
              <a:rPr lang="en-US" dirty="0"/>
              <a:t> </a:t>
            </a:r>
            <a:r>
              <a:rPr lang="ru-RU" dirty="0"/>
              <a:t>в</a:t>
            </a:r>
            <a:r>
              <a:rPr lang="en-US" dirty="0"/>
              <a:t> </a:t>
            </a:r>
            <a:r>
              <a:rPr lang="ru-RU" dirty="0"/>
              <a:t>к</a:t>
            </a:r>
            <a:r>
              <a:rPr lang="en-US" dirty="0"/>
              <a:t> </a:t>
            </a:r>
            <a:r>
              <a:rPr lang="ru-RU" dirty="0"/>
              <a:t>а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86" y="2569705"/>
            <a:ext cx="1690142" cy="368398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098" y="4089357"/>
            <a:ext cx="1563627" cy="195377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02" y="1959719"/>
            <a:ext cx="2320644" cy="4083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67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44444E-6 L 0.00078 -0.1342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671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6" presetClass="emph" presetSubtype="0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3.54167E-6 -4.44444E-6 L 0.00065 -0.16851 " pathEditMode="relative" rAng="0" ptsTypes="AA">
                                      <p:cBhvr>
                                        <p:cTn id="19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8426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grpId="1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4.79167E-6 -4.44444E-6 L -0.0004 -0.17407 " pathEditMode="relative" rAng="0" ptsTypes="AA">
                                      <p:cBhvr>
                                        <p:cTn id="21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8704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2.96296E-6 L 0.1987 -0.00417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35" y="-208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54167E-6 -3.33333E-6 L -0.21927 0.0018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64" y="93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2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о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590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</p:sldLayoutIdLst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6154" y="1776034"/>
            <a:ext cx="2115316" cy="3145542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436028" y="942878"/>
            <a:ext cx="9678440" cy="174545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Мой любимый вид спорта - футбол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10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7900" y="4416550"/>
            <a:ext cx="573534" cy="505026"/>
          </a:xfrm>
          <a:prstGeom prst="rect">
            <a:avLst/>
          </a:prstGeom>
        </p:spPr>
      </p:pic>
      <p:grpSp>
        <p:nvGrpSpPr>
          <p:cNvPr id="11" name="Group 2"/>
          <p:cNvGrpSpPr/>
          <p:nvPr/>
        </p:nvGrpSpPr>
        <p:grpSpPr>
          <a:xfrm>
            <a:off x="227493" y="2688330"/>
            <a:ext cx="2417069" cy="3456439"/>
            <a:chOff x="3344569" y="426786"/>
            <a:chExt cx="2417069" cy="3456439"/>
          </a:xfrm>
        </p:grpSpPr>
        <p:pic>
          <p:nvPicPr>
            <p:cNvPr id="12" name="Рисунок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44569" y="426786"/>
              <a:ext cx="1863051" cy="3456439"/>
            </a:xfrm>
            <a:prstGeom prst="rect">
              <a:avLst/>
            </a:prstGeom>
          </p:spPr>
        </p:pic>
        <p:pic>
          <p:nvPicPr>
            <p:cNvPr id="13" name="Рисунок 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006898" y="2129883"/>
              <a:ext cx="754740" cy="379141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6570292" y="5913936"/>
            <a:ext cx="55561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/>
              <a:t>Работу выполнил: Нестеренко Сережа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34908021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4.16667E-6 7.40741E-7 L -0.19362 0.00648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87" y="32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54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5E-6 4.81481E-6 C 0.00443 -0.00741 0.01992 -0.01413 0.02565 -0.01413 C 0.06016 -0.01413 0.09584 0.09884 0.09584 0.21203 C 0.09584 0.15486 0.1138 0.09884 0.13047 0.09884 C 0.14831 0.09884 0.16498 0.15555 0.16498 0.21203 C 0.16498 0.18379 0.17383 0.15486 0.18282 0.15486 C 0.19167 0.15486 0.20065 0.18287 0.20065 0.21203 C 0.20065 0.19722 0.20521 0.18379 0.20951 0.18379 C 0.21407 0.18379 0.21836 0.19814 0.21836 0.21203 C 0.21836 0.20439 0.22058 0.19722 0.22292 0.19722 C 0.22409 0.19722 0.22735 0.20486 0.22735 0.21203 C 0.22735 0.2081 0.22852 0.20439 0.22956 0.20439 C 0.22956 0.20532 0.23177 0.20787 0.23177 0.21203 C 0.23177 0.20995 0.23177 0.2081 0.23295 0.2081 C 0.23295 0.20902 0.23412 0.21018 0.23412 0.21203 C 0.23412 0.21111 0.23412 0.20995 0.23412 0.20902 C 0.23529 0.20902 0.23529 0.20995 0.23529 0.21111 C 0.23646 0.21111 0.23646 0.21018 0.23646 0.20902 C 0.23763 0.20902 0.23763 0.20995 0.23763 0.21111 " pathEditMode="relative" rAng="0" ptsTypes="AAAAAAAAAAAAAAAAAAA">
                                      <p:cBhvr>
                                        <p:cTn id="16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75" y="9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9808" y="2569705"/>
            <a:ext cx="6614173" cy="699587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896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1673" y="450761"/>
            <a:ext cx="815232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Наши цели и задачи</a:t>
            </a:r>
            <a:r>
              <a:rPr lang="ru-RU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Цели:</a:t>
            </a:r>
            <a:r>
              <a:rPr lang="ru-RU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Узнать новое о </a:t>
            </a:r>
            <a:r>
              <a:rPr lang="ru-RU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футболе </a:t>
            </a:r>
            <a:r>
              <a:rPr lang="ru-RU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</a:t>
            </a:r>
            <a:r>
              <a:rPr lang="ru-RU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рассказать правила футбола,</a:t>
            </a:r>
            <a:br>
              <a:rPr lang="ru-RU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доказать что футбол является залогом здорового образа жизни </a:t>
            </a:r>
          </a:p>
        </p:txBody>
      </p:sp>
    </p:spTree>
    <p:extLst>
      <p:ext uri="{BB962C8B-B14F-4D97-AF65-F5344CB8AC3E}">
        <p14:creationId xmlns:p14="http://schemas.microsoft.com/office/powerpoint/2010/main" val="32543420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98" y="1898977"/>
            <a:ext cx="9144000" cy="4553338"/>
          </a:xfrm>
        </p:spPr>
        <p:txBody>
          <a:bodyPr/>
          <a:lstStyle/>
          <a:p>
            <a:r>
              <a:rPr lang="ru-RU" sz="4800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Футбол – это спорт который придумали англичане в 1863 году. </a:t>
            </a:r>
            <a:br>
              <a:rPr lang="ru-RU" sz="4800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4800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Слово футбол переводиться так: фут-нога, бол – мяч, как бы «ножной мяч» и еще это самый популярный командный спорт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.</a:t>
            </a:r>
            <a:endParaRPr lang="ru-RU" b="1" i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2657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214" y="128789"/>
            <a:ext cx="7482625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Современные правила игры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игры – забить мяч в ворота противника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Футбольная ирга называется матч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Матч состоит из 2 таймов по 45 минут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Перерыв меду таймами 15 минут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каждой команде по 11 игроков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8838" y="1249251"/>
            <a:ext cx="4413161" cy="5737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8789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0152"/>
            <a:ext cx="741823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Футбольная форма</a:t>
            </a:r>
          </a:p>
          <a:p>
            <a: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Выходя на поле футболист должен использовать только ту одежду, коротая обеспечивает ему и остальным игрокам полную безопасность. Это прежде всего футболка, шорты, гетры, щетки и </a:t>
            </a:r>
            <a:r>
              <a:rPr lang="ru-RU" sz="4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бутцы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8232" y="0"/>
            <a:ext cx="4644242" cy="679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447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28789"/>
            <a:ext cx="7276563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Современный российский футбол</a:t>
            </a:r>
          </a:p>
          <a:p>
            <a: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2018 году прошел 21-й чемпионат мира по футболу ФИФА. Россия в первый раз стала страной хозяйкой мирового чемпионата мира по футболу. Символом чемпионата мира 2018 года стал волк </a:t>
            </a:r>
            <a:r>
              <a:rPr lang="ru-RU" sz="4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Забивака</a:t>
            </a:r>
            <a:endParaRPr lang="ru-RU" sz="4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681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547" y="206062"/>
            <a:ext cx="8216721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занимаюсь спортом с самого раннего возраста. Когда мне было 5 лет, я начал заниматься с тренером </a:t>
            </a:r>
            <a:r>
              <a:rPr lang="ru-RU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Дегряревым</a:t>
            </a:r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Николаем Николаевичем. </a:t>
            </a:r>
          </a:p>
          <a:p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Футбол – это мой любимый вид спорта </a:t>
            </a:r>
          </a:p>
          <a:p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Люблю все:</a:t>
            </a:r>
          </a:p>
          <a:p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Смотреть футбольные матчи</a:t>
            </a:r>
          </a:p>
          <a:p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Тренироваться</a:t>
            </a:r>
          </a:p>
          <a:p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Играть с друзьями во дворе</a:t>
            </a:r>
          </a:p>
          <a:p>
            <a: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810" y="1416676"/>
            <a:ext cx="4091189" cy="5441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485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9093" y="-154547"/>
            <a:ext cx="873187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Доказано, что футбол способствует увеличению силы, скорости, реакции, улучшает рост и прочность костей, влияет на общее состояние человек, повышает выносливость.</a:t>
            </a:r>
            <a:endParaRPr lang="ru-RU" sz="5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503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7424" y="502276"/>
            <a:ext cx="5662411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Скорей на стадион, Ура! </a:t>
            </a:r>
          </a:p>
          <a:p>
            <a:r>
              <a:rPr lang="ru-RU" sz="4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 ждет любимая игра.</a:t>
            </a:r>
          </a:p>
          <a:p>
            <a:r>
              <a:rPr lang="ru-RU" sz="4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ней главное конечно, гол. </a:t>
            </a:r>
          </a:p>
          <a:p>
            <a:r>
              <a:rPr lang="ru-RU" sz="4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Зовется та игра – футбол.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9835" y="0"/>
            <a:ext cx="6362165" cy="676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92582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2FF6AE2C-0855-4436-BAB0-964168DB80F7}" vid="{82FFDBF2-270A-4196-BBA2-1947BAF14E3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4F67FFB0-F441-4120-8FA0-C46780EE30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F8F9056-19CC-403D-A4E3-D0BFC3D9E63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82C15FF-1675-4B64-8D0C-D78E36D0F68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0</TotalTime>
  <Words>227</Words>
  <Application>Microsoft Office PowerPoint</Application>
  <PresentationFormat>Широкоэкранный</PresentationFormat>
  <Paragraphs>27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Batang</vt:lpstr>
      <vt:lpstr>Arial</vt:lpstr>
      <vt:lpstr>Arial Narrow</vt:lpstr>
      <vt:lpstr>Calibri</vt:lpstr>
      <vt:lpstr>Calibri Light</vt:lpstr>
      <vt:lpstr>Segoe UI</vt:lpstr>
      <vt:lpstr>Тема1</vt:lpstr>
      <vt:lpstr>Презентация PowerPoint</vt:lpstr>
      <vt:lpstr>Презентация PowerPoint</vt:lpstr>
      <vt:lpstr>Футбол – это спорт который придумали англичане в 1863 году.  Слово футбол переводиться так: фут-нога, бол – мяч, как бы «ножной мяч» и еще это самый популярный командный спорт.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2018-09-26T14:55:54Z</dcterms:created>
  <dcterms:modified xsi:type="dcterms:W3CDTF">2018-12-12T15:04:59Z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