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57" r:id="rId4"/>
    <p:sldId id="256" r:id="rId5"/>
    <p:sldId id="259" r:id="rId6"/>
    <p:sldId id="262" r:id="rId7"/>
    <p:sldId id="258" r:id="rId8"/>
    <p:sldId id="261" r:id="rId9"/>
    <p:sldId id="268" r:id="rId10"/>
    <p:sldId id="270" r:id="rId11"/>
    <p:sldId id="264" r:id="rId12"/>
    <p:sldId id="266" r:id="rId13"/>
    <p:sldId id="269" r:id="rId14"/>
    <p:sldId id="267" r:id="rId15"/>
    <p:sldId id="263" r:id="rId16"/>
    <p:sldId id="272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проект ПДД каникул не знает\b2485e6539e1153c21c7c56b7ba571b75d3bb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5" name="Содержимое 3" descr="автобус-768x77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357166"/>
            <a:ext cx="8286808" cy="62151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642918"/>
            <a:ext cx="3371816" cy="79690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>«Шагающий автобус»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b2485e6539e1153c21c7c56b7ba571b75d3bb2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15173"/>
          </a:xfrm>
        </p:spPr>
      </p:pic>
      <p:pic>
        <p:nvPicPr>
          <p:cNvPr id="12" name="Содержимое 11" descr="DSCN161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357165"/>
            <a:ext cx="8429684" cy="6322263"/>
          </a:xfrm>
        </p:spPr>
      </p:pic>
      <p:sp>
        <p:nvSpPr>
          <p:cNvPr id="13" name="Минус 12"/>
          <p:cNvSpPr/>
          <p:nvPr/>
        </p:nvSpPr>
        <p:spPr>
          <a:xfrm rot="16200000">
            <a:off x="6707993" y="3936213"/>
            <a:ext cx="1785950" cy="91440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Содержимое 8" descr="1.11.1_Russian_road_sign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285992"/>
            <a:ext cx="1703350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Picture 1" descr="C:\Users\ADMIN\Downloads\Фото16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6215106"/>
          </a:xfrm>
          <a:prstGeom prst="rect">
            <a:avLst/>
          </a:prstGeom>
          <a:noFill/>
        </p:spPr>
      </p:pic>
      <p:pic>
        <p:nvPicPr>
          <p:cNvPr id="5" name="Picture 2" descr="C:\Users\ADMIN\Downloads\Фото16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32149"/>
            <a:ext cx="8448700" cy="6282947"/>
          </a:xfrm>
          <a:prstGeom prst="rect">
            <a:avLst/>
          </a:prstGeom>
          <a:noFill/>
        </p:spPr>
      </p:pic>
      <p:pic>
        <p:nvPicPr>
          <p:cNvPr id="6" name="Содержимое 4" descr="traffic-sign-road-sign-shield-traffic-road-1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3000372"/>
            <a:ext cx="1792954" cy="1571636"/>
          </a:xfrm>
          <a:prstGeom prst="rect">
            <a:avLst/>
          </a:prstGeom>
        </p:spPr>
      </p:pic>
      <p:pic>
        <p:nvPicPr>
          <p:cNvPr id="7" name="Содержимое 4" descr="traffic-sign-road-sign-shield-traffic-road-1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3000372"/>
            <a:ext cx="1792954" cy="1571636"/>
          </a:xfrm>
          <a:prstGeom prst="rect">
            <a:avLst/>
          </a:prstGeom>
        </p:spPr>
      </p:pic>
      <p:pic>
        <p:nvPicPr>
          <p:cNvPr id="9" name="Содержимое 6" descr="1085694_professii-kartinki-milicion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642974" y="2332037"/>
            <a:ext cx="4525963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15173"/>
          </a:xfrm>
        </p:spPr>
      </p:pic>
      <p:pic>
        <p:nvPicPr>
          <p:cNvPr id="10" name="Содержимое 10" descr="20170109_105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8429684" cy="6268685"/>
          </a:xfrm>
          <a:prstGeom prst="rect">
            <a:avLst/>
          </a:prstGeom>
        </p:spPr>
      </p:pic>
      <p:pic>
        <p:nvPicPr>
          <p:cNvPr id="11" name="Содержимое 12" descr="20170109_1053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57166"/>
            <a:ext cx="8501122" cy="6286544"/>
          </a:xfrm>
          <a:prstGeom prst="rect">
            <a:avLst/>
          </a:prstGeom>
        </p:spPr>
      </p:pic>
      <p:sp>
        <p:nvSpPr>
          <p:cNvPr id="9" name="Минус 8"/>
          <p:cNvSpPr/>
          <p:nvPr/>
        </p:nvSpPr>
        <p:spPr>
          <a:xfrm rot="5400000">
            <a:off x="6958038" y="5329242"/>
            <a:ext cx="2428868" cy="914400"/>
          </a:xfrm>
          <a:prstGeom prst="mathMinus">
            <a:avLst>
              <a:gd name="adj1" fmla="val 204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Содержимое 14" descr="5.16_Russian_road_sign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3429000"/>
            <a:ext cx="1199076" cy="1798613"/>
          </a:xfrm>
          <a:prstGeom prst="rect">
            <a:avLst/>
          </a:prstGeom>
        </p:spPr>
      </p:pic>
      <p:pic>
        <p:nvPicPr>
          <p:cNvPr id="7" name="Содержимое 6" descr="1085694_professii-kartinki-milicion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5784" y="3000372"/>
            <a:ext cx="3036856" cy="385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b2485e6539e1153c21c7c56b7ba571b75d3bb24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13" name="Содержимое 3" descr="i (13).jpg"/>
          <p:cNvPicPr>
            <a:picLocks noChangeAspect="1"/>
          </p:cNvPicPr>
          <p:nvPr/>
        </p:nvPicPr>
        <p:blipFill>
          <a:blip r:embed="rId3"/>
          <a:srcRect b="18876"/>
          <a:stretch>
            <a:fillRect/>
          </a:stretch>
        </p:blipFill>
        <p:spPr>
          <a:xfrm>
            <a:off x="357158" y="357166"/>
            <a:ext cx="8380020" cy="6215106"/>
          </a:xfrm>
          <a:prstGeom prst="rect">
            <a:avLst/>
          </a:prstGeom>
        </p:spPr>
      </p:pic>
      <p:pic>
        <p:nvPicPr>
          <p:cNvPr id="14" name="Содержимое 4" descr="b1bc22c34ed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071678"/>
            <a:ext cx="2643206" cy="2517654"/>
          </a:xfrm>
          <a:prstGeom prst="rect">
            <a:avLst/>
          </a:prstGeom>
        </p:spPr>
      </p:pic>
      <p:sp>
        <p:nvSpPr>
          <p:cNvPr id="15" name="Минус 14"/>
          <p:cNvSpPr/>
          <p:nvPr/>
        </p:nvSpPr>
        <p:spPr>
          <a:xfrm rot="5400000">
            <a:off x="6743724" y="3757606"/>
            <a:ext cx="2428868" cy="914400"/>
          </a:xfrm>
          <a:prstGeom prst="mathMinus">
            <a:avLst>
              <a:gd name="adj1" fmla="val 204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Содержимое 11" descr="i (6).jpg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358082" y="2214554"/>
            <a:ext cx="1143008" cy="114520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b2485e6539e1153c21c7c56b7ba571b75d3bb2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12" name="Содержимое 11" descr="0-u_dorogi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285728"/>
            <a:ext cx="8358246" cy="6266095"/>
          </a:xfrm>
        </p:spPr>
      </p:pic>
      <p:sp>
        <p:nvSpPr>
          <p:cNvPr id="11" name="Прямоугольник 10"/>
          <p:cNvSpPr/>
          <p:nvPr/>
        </p:nvSpPr>
        <p:spPr>
          <a:xfrm>
            <a:off x="285720" y="214290"/>
            <a:ext cx="30003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Долго ехали, устали,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И желудки заурчали,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Это нам они признались,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Что давно проголодались.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Не прошло пяти минут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Знак висит – обедай тут.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Минус 12"/>
          <p:cNvSpPr/>
          <p:nvPr/>
        </p:nvSpPr>
        <p:spPr>
          <a:xfrm rot="16200000">
            <a:off x="2071670" y="5643554"/>
            <a:ext cx="1785950" cy="64294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Содержимое 3" descr="7_7_punkt_pitaniya1 (1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4643446"/>
            <a:ext cx="642942" cy="964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15173"/>
          </a:xfrm>
        </p:spPr>
      </p:pic>
      <p:pic>
        <p:nvPicPr>
          <p:cNvPr id="6" name="Содержимое 6" descr="i (5).jpg"/>
          <p:cNvPicPr>
            <a:picLocks noChangeAspect="1"/>
          </p:cNvPicPr>
          <p:nvPr/>
        </p:nvPicPr>
        <p:blipFill>
          <a:blip r:embed="rId3"/>
          <a:srcRect b="10089"/>
          <a:stretch>
            <a:fillRect/>
          </a:stretch>
        </p:blipFill>
        <p:spPr>
          <a:xfrm>
            <a:off x="428596" y="285728"/>
            <a:ext cx="8286808" cy="6286544"/>
          </a:xfrm>
          <a:prstGeom prst="rect">
            <a:avLst/>
          </a:prstGeom>
        </p:spPr>
      </p:pic>
      <p:sp>
        <p:nvSpPr>
          <p:cNvPr id="9" name="Минус 8"/>
          <p:cNvSpPr/>
          <p:nvPr/>
        </p:nvSpPr>
        <p:spPr>
          <a:xfrm rot="5400000">
            <a:off x="6958038" y="5329242"/>
            <a:ext cx="2428868" cy="914400"/>
          </a:xfrm>
          <a:prstGeom prst="mathMinus">
            <a:avLst>
              <a:gd name="adj1" fmla="val 204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7" descr="i (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58" y="3286124"/>
            <a:ext cx="1266956" cy="1838328"/>
          </a:xfrm>
          <a:prstGeom prst="rect">
            <a:avLst/>
          </a:prstGeom>
        </p:spPr>
      </p:pic>
      <p:pic>
        <p:nvPicPr>
          <p:cNvPr id="10" name="Содержимое 6" descr="1085694_professii-kartinki-milicion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71536" y="2332037"/>
            <a:ext cx="4525963" cy="45259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57818" y="357166"/>
            <a:ext cx="32146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Машинам тоже надо кушать-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Бензином, газом заправлять.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А то не будет бегать, слушать,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Без топлива начнут чихать.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187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14678" y="1285860"/>
            <a:ext cx="25049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/>
            <a:r>
              <a:rPr lang="ru-RU" sz="20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школа</a:t>
            </a:r>
          </a:p>
          <a:p>
            <a:pPr algn="ctr" fontAlgn="base"/>
            <a:r>
              <a:rPr lang="ru-RU" sz="20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дорожных знаков</a:t>
            </a:r>
            <a:endParaRPr lang="ru-RU" sz="20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Содержимое 6" descr="1085694_professii-kartinki-milicio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332037"/>
            <a:ext cx="4525963" cy="4525963"/>
          </a:xfrm>
          <a:prstGeom prst="rect">
            <a:avLst/>
          </a:prstGeom>
        </p:spPr>
      </p:pic>
      <p:pic>
        <p:nvPicPr>
          <p:cNvPr id="9" name="Содержимое 8" descr="b1bc22c34ed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2619" y="4500570"/>
            <a:ext cx="2165083" cy="2062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b2485e6539e1153c21c7c56b7ba571b75d3bb2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11" name="Содержимое 10" descr="det.1.12.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285727"/>
            <a:ext cx="8429684" cy="6322263"/>
          </a:xfrm>
        </p:spPr>
      </p:pic>
      <p:pic>
        <p:nvPicPr>
          <p:cNvPr id="4" name="Содержимое 6" descr="1085694_professii-kartinki-milicio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2786058"/>
            <a:ext cx="2221072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проект ПДД каникул не знает\b2485e6539e1153c21c7c56b7ba571b75d3bb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«Шагающий автобус»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214422"/>
            <a:ext cx="8001056" cy="42473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формирование у детей дошкольного возраста устойчивых навыков безопасного поведения на дороге.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осознание детьми необходимости получения знаний по правилам дорожного движения для обеспечения собственной безопасности;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совершенствование деятельности по профилактике детского дорожно-транспортного травматизма.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воспитание у детей культуры поведения на дороге, привитие дошкольникам устойчивого интереса к изучению Правил дорожного движения.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Интеграция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образовательных областей: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познание, социализация, коммуникация.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деятельности: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познавательная, игровая, коммуникативная, двигательная, продуктивная.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187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14678" y="1285860"/>
            <a:ext cx="25049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/>
            <a:r>
              <a:rPr lang="ru-RU" sz="20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школа</a:t>
            </a:r>
          </a:p>
          <a:p>
            <a:pPr algn="ctr" fontAlgn="base"/>
            <a:r>
              <a:rPr lang="ru-RU" sz="20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дорожных знаков</a:t>
            </a:r>
            <a:endParaRPr lang="ru-RU" sz="20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Содержимое 6" descr="1085694_professii-kartinki-milicio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332037"/>
            <a:ext cx="4525963" cy="4525963"/>
          </a:xfrm>
          <a:prstGeom prst="rect">
            <a:avLst/>
          </a:prstGeom>
        </p:spPr>
      </p:pic>
      <p:pic>
        <p:nvPicPr>
          <p:cNvPr id="9" name="Содержимое 8" descr="b1bc22c34ed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2619" y="4500570"/>
            <a:ext cx="2165083" cy="2062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10" name="Содержимое 4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6"/>
            <a:ext cx="8429684" cy="61436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5" name="Содержимое 10" descr="0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7" y="357166"/>
            <a:ext cx="8370203" cy="6215106"/>
          </a:xfrm>
          <a:prstGeom prst="rect">
            <a:avLst/>
          </a:prstGeom>
        </p:spPr>
      </p:pic>
      <p:sp>
        <p:nvSpPr>
          <p:cNvPr id="10" name="Минус 9"/>
          <p:cNvSpPr/>
          <p:nvPr/>
        </p:nvSpPr>
        <p:spPr>
          <a:xfrm rot="16200000">
            <a:off x="778639" y="3936213"/>
            <a:ext cx="1785950" cy="91440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14" descr="главная-дорога-600x6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500306"/>
            <a:ext cx="1548602" cy="1548602"/>
          </a:xfrm>
          <a:prstGeom prst="rect">
            <a:avLst/>
          </a:prstGeom>
        </p:spPr>
      </p:pic>
      <p:sp>
        <p:nvSpPr>
          <p:cNvPr id="11" name="Минус 10"/>
          <p:cNvSpPr/>
          <p:nvPr/>
        </p:nvSpPr>
        <p:spPr>
          <a:xfrm rot="16200000">
            <a:off x="6922307" y="4507717"/>
            <a:ext cx="1785950" cy="91440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 rot="16200000">
            <a:off x="3250397" y="2464587"/>
            <a:ext cx="1000132" cy="500066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16200000">
            <a:off x="5322099" y="2893215"/>
            <a:ext cx="928694" cy="571504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18" descr="7_7_punkt_pitaniya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2428868"/>
            <a:ext cx="500066" cy="750099"/>
          </a:xfrm>
          <a:prstGeom prst="rect">
            <a:avLst/>
          </a:prstGeom>
        </p:spPr>
      </p:pic>
      <p:pic>
        <p:nvPicPr>
          <p:cNvPr id="6" name="Содержимое 12" descr="traffic-sign-road-sign-shield-traffic-road-7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1714488"/>
            <a:ext cx="785818" cy="701097"/>
          </a:xfrm>
          <a:prstGeom prst="rect">
            <a:avLst/>
          </a:prstGeom>
        </p:spPr>
      </p:pic>
      <p:pic>
        <p:nvPicPr>
          <p:cNvPr id="8" name="Содержимое 16" descr="1359px-Italian_traffic_signs_-_strada_dissestat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29454" y="2928934"/>
            <a:ext cx="1696014" cy="1495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одержимое 3" descr="img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8429684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Содержимое 20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23" name="Содержимое 3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357298"/>
            <a:ext cx="8001056" cy="4704621"/>
          </a:xfrm>
          <a:prstGeom prst="roundRect">
            <a:avLst/>
          </a:prstGeom>
        </p:spPr>
      </p:pic>
      <p:sp>
        <p:nvSpPr>
          <p:cNvPr id="26" name="Табличка 25"/>
          <p:cNvSpPr/>
          <p:nvPr/>
        </p:nvSpPr>
        <p:spPr>
          <a:xfrm>
            <a:off x="2000232" y="285728"/>
            <a:ext cx="4843490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857356" y="357166"/>
            <a:ext cx="50720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Круглый знак, а в нём окошко. Не спешите сгоряча.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подумайте немножко, и скажите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здесь свалка кирпича?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6072198" y="6072206"/>
            <a:ext cx="26432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Въезд запрещён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1085694_professii-kartinki-milicio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32037"/>
            <a:ext cx="4525963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2485e6539e1153c21c7c56b7ba571b75d3bb2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pic>
        <p:nvPicPr>
          <p:cNvPr id="7" name="Содержимое 5" descr="bike1577.jpg"/>
          <p:cNvPicPr>
            <a:picLocks noChangeAspect="1"/>
          </p:cNvPicPr>
          <p:nvPr/>
        </p:nvPicPr>
        <p:blipFill>
          <a:blip r:embed="rId3"/>
          <a:srcRect l="10815" b="26447"/>
          <a:stretch>
            <a:fillRect/>
          </a:stretch>
        </p:blipFill>
        <p:spPr>
          <a:xfrm>
            <a:off x="357157" y="357166"/>
            <a:ext cx="8411005" cy="6181995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357166"/>
            <a:ext cx="378621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Шли из сада мы домой.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Видим знак на мостовой.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Круг, внутри велосипед.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Ничего другого нет.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это за знак?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428992" y="6143644"/>
            <a:ext cx="53578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Движение  на  велосипедах запрещено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6" descr="1085694_professii-kartinki-milicio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428728" y="3286124"/>
            <a:ext cx="2428892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b2485e6539e1153c21c7c56b7ba571b75d3bb2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15173"/>
          </a:xfrm>
        </p:spPr>
      </p:pic>
      <p:pic>
        <p:nvPicPr>
          <p:cNvPr id="16" name="Содержимое 15" descr="i (10)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357166"/>
            <a:ext cx="8382058" cy="6286544"/>
          </a:xfrm>
        </p:spPr>
      </p:pic>
      <p:sp>
        <p:nvSpPr>
          <p:cNvPr id="13" name="Минус 12"/>
          <p:cNvSpPr/>
          <p:nvPr/>
        </p:nvSpPr>
        <p:spPr>
          <a:xfrm rot="16200000">
            <a:off x="-7179" y="5507825"/>
            <a:ext cx="1785950" cy="91440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Содержимое 8" descr="1.11.1_Russian_road_sign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9066"/>
            <a:ext cx="1703350" cy="1496109"/>
          </a:xfrm>
          <a:prstGeom prst="rect">
            <a:avLst/>
          </a:prstGeom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28596" y="500042"/>
            <a:ext cx="41434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Я хочу спросить про знак.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Нарисован знак вот так: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 треугольнике ребята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Со всех ног бегут куда-то. Что это за знак?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122</Words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«Шагающий автобус» </vt:lpstr>
      <vt:lpstr>«Шагающий автобус»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30</cp:revision>
  <dcterms:created xsi:type="dcterms:W3CDTF">2017-03-09T19:03:12Z</dcterms:created>
  <dcterms:modified xsi:type="dcterms:W3CDTF">2018-07-06T08:36:26Z</dcterms:modified>
</cp:coreProperties>
</file>