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1" r:id="rId4"/>
    <p:sldId id="266" r:id="rId5"/>
    <p:sldId id="265" r:id="rId6"/>
    <p:sldId id="258" r:id="rId7"/>
    <p:sldId id="263" r:id="rId8"/>
    <p:sldId id="264" r:id="rId9"/>
    <p:sldId id="262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6600"/>
    <a:srgbClr val="006600"/>
    <a:srgbClr val="0B1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30" autoAdjust="0"/>
    <p:restoredTop sz="94660"/>
  </p:normalViewPr>
  <p:slideViewPr>
    <p:cSldViewPr snapToGrid="0">
      <p:cViewPr varScale="1">
        <p:scale>
          <a:sx n="67" d="100"/>
          <a:sy n="67" d="100"/>
        </p:scale>
        <p:origin x="14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606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27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961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77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90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72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80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60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526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772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5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12728-D082-4645-A72C-FBCCCF484608}" type="datetimeFigureOut">
              <a:rPr lang="ru-RU" smtClean="0"/>
              <a:t>05.01.2017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1E30A-EF0B-4B9E-A8A8-E4B25EAC3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18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bezdtp.ru/campaigns/prognoz-bezopasnosti/poveliteli-nepogod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22" y="0"/>
            <a:ext cx="9167622" cy="6858000"/>
          </a:xfrm>
          <a:prstGeom prst="rect">
            <a:avLst/>
          </a:prstGeom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500688" y="914400"/>
            <a:ext cx="985837" cy="700088"/>
          </a:xfrm>
          <a:prstGeom prst="round2DiagRect">
            <a:avLst/>
          </a:prstGeom>
          <a:solidFill>
            <a:srgbClr val="0B1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43464" y="914400"/>
            <a:ext cx="16430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Как Светик и </a:t>
            </a:r>
            <a:r>
              <a:rPr lang="ru-RU" b="1" dirty="0" err="1" smtClean="0">
                <a:solidFill>
                  <a:schemeClr val="bg1"/>
                </a:solidFill>
                <a:latin typeface="Gabriola" panose="04040605051002020D02" pitchFamily="82" charset="0"/>
              </a:rPr>
              <a:t>Непогодка</a:t>
            </a:r>
            <a:r>
              <a:rPr lang="ru-RU" b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 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    гулять ходили</a:t>
            </a:r>
            <a:endParaRPr lang="ru-RU" b="1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45208" y="200819"/>
            <a:ext cx="8270168" cy="2213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  <a:t>Конкурс «Повелители непогоды»</a:t>
            </a:r>
            <a:b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</a:br>
            <a: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  <a:t>Выиграй приз со Светиком и </a:t>
            </a:r>
            <a:r>
              <a:rPr lang="ru-RU" sz="1800" b="1" dirty="0" err="1" smtClean="0">
                <a:solidFill>
                  <a:srgbClr val="0033CC"/>
                </a:solidFill>
                <a:latin typeface="Calibri Light (Заголовки)"/>
              </a:rPr>
              <a:t>Непогодкой</a:t>
            </a:r>
            <a: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  <a:t>! </a:t>
            </a:r>
            <a:b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</a:br>
            <a:r>
              <a:rPr lang="ru-RU" sz="1800" b="1" dirty="0" smtClean="0">
                <a:solidFill>
                  <a:srgbClr val="FF0000"/>
                </a:solidFill>
                <a:latin typeface="Calibri Light (Заголовки)"/>
              </a:rPr>
              <a:t>Листай раскраску с их приключениями. </a:t>
            </a:r>
          </a:p>
          <a:p>
            <a:pPr algn="r"/>
            <a:r>
              <a:rPr lang="ru-RU" sz="1800" b="1" dirty="0" smtClean="0">
                <a:solidFill>
                  <a:srgbClr val="FF0000"/>
                </a:solidFill>
                <a:latin typeface="Calibri Light (Заголовки)"/>
              </a:rPr>
              <a:t>Выбери понравившуюся картинку и раскрась.</a:t>
            </a:r>
            <a: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  <a:t> </a:t>
            </a:r>
            <a:b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</a:br>
            <a: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  <a:t>Загрузи фото на официальную страницу конкурса</a:t>
            </a:r>
            <a:r>
              <a:rPr lang="ru-RU" sz="1800" b="1" dirty="0">
                <a:solidFill>
                  <a:srgbClr val="0033CC"/>
                </a:solidFill>
                <a:latin typeface="Calibri Light (Заголовки)"/>
              </a:rPr>
              <a:t>: </a:t>
            </a:r>
            <a:endParaRPr lang="ru-RU" sz="1800" b="1" dirty="0" smtClean="0">
              <a:solidFill>
                <a:srgbClr val="0033CC"/>
              </a:solidFill>
              <a:latin typeface="Calibri Light (Заголовки)"/>
            </a:endParaRPr>
          </a:p>
          <a:p>
            <a:pPr algn="r"/>
            <a:r>
              <a:rPr lang="ru-RU" sz="1800" b="1" dirty="0" smtClean="0">
                <a:latin typeface="Calibri Light (Заголовки)"/>
                <a:hlinkClick r:id="rId2"/>
              </a:rPr>
              <a:t>http</a:t>
            </a:r>
            <a:r>
              <a:rPr lang="ru-RU" sz="1800" b="1" dirty="0">
                <a:latin typeface="Calibri Light (Заголовки)"/>
                <a:hlinkClick r:id="rId2"/>
              </a:rPr>
              <a:t>://bezdtp.ru/campaigns/prognoz-bezopasnosti/poveliteli-nepogodi/</a:t>
            </a:r>
            <a:r>
              <a:rPr lang="ru-RU" sz="1800" b="1" dirty="0">
                <a:latin typeface="Calibri Light (Заголовки)"/>
              </a:rPr>
              <a:t> </a:t>
            </a:r>
            <a: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  <a:t> </a:t>
            </a:r>
          </a:p>
          <a:p>
            <a:pPr algn="r"/>
            <a:endParaRPr lang="ru-RU" sz="1800" b="1" dirty="0" smtClean="0">
              <a:solidFill>
                <a:srgbClr val="0033CC"/>
              </a:solidFill>
              <a:latin typeface="Calibri Light (Заголовки)"/>
            </a:endParaRPr>
          </a:p>
          <a:p>
            <a:pPr algn="r"/>
            <a:r>
              <a:rPr lang="ru-RU" sz="1800" b="1" dirty="0" smtClean="0">
                <a:solidFill>
                  <a:srgbClr val="0033CC"/>
                </a:solidFill>
                <a:latin typeface="Calibri Light (Заголовки)"/>
              </a:rPr>
              <a:t>Набери больше всего голосов и выиграй приз!</a:t>
            </a:r>
            <a:endParaRPr lang="ru-RU" sz="1800" dirty="0">
              <a:latin typeface="Calibri Light (Заголовки)"/>
            </a:endParaRPr>
          </a:p>
        </p:txBody>
      </p:sp>
      <p:pic>
        <p:nvPicPr>
          <p:cNvPr id="5" name="Picture 2" descr="http://old.bezdtp.ru/campaigns/prognoz-bezopasnosti/i/sf/sf-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200819"/>
            <a:ext cx="2590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07" y="2565325"/>
            <a:ext cx="8124268" cy="407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6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89" y="0"/>
            <a:ext cx="4846211" cy="6858000"/>
          </a:xfrm>
          <a:prstGeom prst="rect">
            <a:avLst/>
          </a:prstGeom>
        </p:spPr>
      </p:pic>
      <p:pic>
        <p:nvPicPr>
          <p:cNvPr id="1026" name="Picture 2" descr="http://old.bezdtp.ru/campaigns/prognoz-bezopasnosti/i/sf/sf-logo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200819"/>
            <a:ext cx="2590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142" y="6137887"/>
            <a:ext cx="41335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0" dirty="0" smtClean="0">
                <a:solidFill>
                  <a:srgbClr val="006600"/>
                </a:solidFill>
                <a:effectLst/>
                <a:latin typeface="Roboto Condensed"/>
              </a:rPr>
              <a:t>Читай, раскрашивай и получай призы!</a:t>
            </a:r>
            <a:endParaRPr lang="ru-RU" sz="1600" b="1" i="0" dirty="0">
              <a:solidFill>
                <a:srgbClr val="006600"/>
              </a:solidFill>
              <a:effectLst/>
              <a:latin typeface="Roboto Condensed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236" y="2431202"/>
            <a:ext cx="40674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002060"/>
                </a:solidFill>
                <a:effectLst/>
                <a:latin typeface="Monotype Corsiva" panose="03010101010201010101" pitchFamily="66" charset="0"/>
              </a:rPr>
              <a:t>Прочитай про приключения Светика и </a:t>
            </a:r>
            <a:r>
              <a:rPr lang="ru-RU" sz="3600" b="1" i="0" dirty="0" err="1" smtClean="0">
                <a:solidFill>
                  <a:srgbClr val="002060"/>
                </a:solidFill>
                <a:effectLst/>
                <a:latin typeface="Monotype Corsiva" panose="03010101010201010101" pitchFamily="66" charset="0"/>
              </a:rPr>
              <a:t>Непогодки</a:t>
            </a:r>
            <a:r>
              <a:rPr lang="ru-RU" sz="3600" b="1" i="0" dirty="0" smtClean="0">
                <a:solidFill>
                  <a:srgbClr val="002060"/>
                </a:solidFill>
                <a:effectLst/>
                <a:latin typeface="Monotype Corsiva" panose="03010101010201010101" pitchFamily="66" charset="0"/>
              </a:rPr>
              <a:t> и узнай как вести себя на дороге!  </a:t>
            </a:r>
            <a:endParaRPr lang="ru-RU" sz="3600" b="1" i="0" dirty="0">
              <a:solidFill>
                <a:srgbClr val="002060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0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23000">
              <a:srgbClr val="00B0F0"/>
            </a:gs>
            <a:gs pos="51000">
              <a:schemeClr val="accent5">
                <a:lumMod val="75000"/>
              </a:schemeClr>
            </a:gs>
            <a:gs pos="97000">
              <a:srgbClr val="00B0F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6787023" y="365126"/>
            <a:ext cx="714375" cy="7350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201004" y="488950"/>
            <a:ext cx="2085515" cy="20399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168348" y="4060824"/>
            <a:ext cx="1031927" cy="11398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75" y="365126"/>
            <a:ext cx="2543175" cy="25527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58697" y="3512975"/>
            <a:ext cx="3456653" cy="289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/>
            <a:r>
              <a:rPr lang="ru-RU" sz="3200" b="1" i="0" dirty="0" smtClean="0">
                <a:ln w="19050">
                  <a:solidFill>
                    <a:srgbClr val="FF6600"/>
                  </a:solidFill>
                </a:ln>
                <a:solidFill>
                  <a:srgbClr val="F0AA00"/>
                </a:solidFill>
                <a:effectLst/>
                <a:latin typeface="Roboto Condensed"/>
              </a:rPr>
              <a:t>Светик</a:t>
            </a:r>
          </a:p>
          <a:p>
            <a:pPr algn="r"/>
            <a:endParaRPr lang="ru-RU" sz="1000" b="1" i="0" dirty="0" smtClean="0">
              <a:solidFill>
                <a:srgbClr val="F0AA00"/>
              </a:solidFill>
              <a:effectLst/>
              <a:latin typeface="Roboto Condensed"/>
            </a:endParaRPr>
          </a:p>
          <a:p>
            <a:pPr algn="r"/>
            <a:r>
              <a:rPr lang="ru-RU" sz="2800" b="0" i="0" dirty="0" smtClean="0">
                <a:effectLst/>
                <a:latin typeface="Roboto"/>
              </a:rPr>
              <a:t>яркий и заметный, светится в темноте и знает, как вести себя на дороге в плохую погоду.</a:t>
            </a:r>
            <a:endParaRPr lang="ru-RU" sz="2800" b="0" i="0" dirty="0">
              <a:effectLst/>
              <a:latin typeface="Roboto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4" y="3733365"/>
            <a:ext cx="2733675" cy="2895600"/>
          </a:xfrm>
        </p:spPr>
      </p:pic>
      <p:sp>
        <p:nvSpPr>
          <p:cNvPr id="7" name="Прямоугольник 6"/>
          <p:cNvSpPr/>
          <p:nvPr/>
        </p:nvSpPr>
        <p:spPr>
          <a:xfrm>
            <a:off x="358724" y="188988"/>
            <a:ext cx="3628103" cy="3323987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3200" b="1" i="0" dirty="0" err="1" smtClean="0">
                <a:ln w="19050"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54B2A8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/>
              </a:rPr>
              <a:t>Непогодка</a:t>
            </a:r>
            <a:endParaRPr lang="ru-RU" sz="3200" b="1" i="0" dirty="0" smtClean="0">
              <a:ln w="19050">
                <a:solidFill>
                  <a:schemeClr val="accent6">
                    <a:lumMod val="50000"/>
                  </a:schemeClr>
                </a:solidFill>
              </a:ln>
              <a:solidFill>
                <a:srgbClr val="54B2A8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Condensed"/>
            </a:endParaRPr>
          </a:p>
          <a:p>
            <a:endParaRPr lang="ru-RU" sz="1000" b="1" i="0" dirty="0" smtClean="0">
              <a:solidFill>
                <a:srgbClr val="54B2A8"/>
              </a:solidFill>
              <a:effectLst/>
              <a:latin typeface="Roboto Condensed"/>
            </a:endParaRPr>
          </a:p>
          <a:p>
            <a:r>
              <a:rPr lang="ru-RU" sz="2800" b="0" i="0" dirty="0" smtClean="0">
                <a:effectLst/>
                <a:latin typeface="Roboto"/>
              </a:rPr>
              <a:t>хитрая и вредная, делает все неправильно, строит забавные козни и шутки,                            не соблюдает ПДД</a:t>
            </a:r>
            <a:endParaRPr lang="ru-RU" sz="2800" b="0" i="0" dirty="0">
              <a:effectLst/>
              <a:latin typeface="Roboto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1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5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84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78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272572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78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79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78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3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78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515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</TotalTime>
  <Words>71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Calibri Light (Заголовки)</vt:lpstr>
      <vt:lpstr>Gabriola</vt:lpstr>
      <vt:lpstr>Monotype Corsiva</vt:lpstr>
      <vt:lpstr>Roboto</vt:lpstr>
      <vt:lpstr>Roboto Condensed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Татьяна</dc:creator>
  <cp:lastModifiedBy>Татьяна Татьяна</cp:lastModifiedBy>
  <cp:revision>8</cp:revision>
  <dcterms:created xsi:type="dcterms:W3CDTF">2017-01-05T17:30:10Z</dcterms:created>
  <dcterms:modified xsi:type="dcterms:W3CDTF">2017-01-05T18:30:07Z</dcterms:modified>
</cp:coreProperties>
</file>